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3" r:id="rId1"/>
    <p:sldMasterId id="2147483764" r:id="rId2"/>
    <p:sldMasterId id="2147483765" r:id="rId3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embeddedFontLst>
    <p:embeddedFont>
      <p:font typeface="Amatic SC" panose="020B0604020202020204" charset="-79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Inconsolata" panose="020B0604020202020204" charset="0"/>
      <p:regular r:id="rId62"/>
      <p:bold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Roboto Light" panose="020B0604020202020204" charset="0"/>
      <p:regular r:id="rId68"/>
      <p:bold r:id="rId69"/>
      <p:italic r:id="rId70"/>
      <p:boldItalic r:id="rId71"/>
    </p:embeddedFont>
    <p:embeddedFont>
      <p:font typeface="Roboto Medium" panose="020B0604020202020204" charset="0"/>
      <p:regular r:id="rId72"/>
      <p:bold r:id="rId73"/>
      <p:italic r:id="rId74"/>
      <p:boldItalic r:id="rId75"/>
    </p:embeddedFont>
    <p:embeddedFont>
      <p:font typeface="Roboto Thin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2127D-E780-4720-8F48-25DA348A67EC}">
  <a:tblStyle styleId="{0352127D-E780-4720-8F48-25DA348A6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901" autoAdjust="0"/>
  </p:normalViewPr>
  <p:slideViewPr>
    <p:cSldViewPr snapToGrid="0">
      <p:cViewPr varScale="1">
        <p:scale>
          <a:sx n="192" d="100"/>
          <a:sy n="192" d="100"/>
        </p:scale>
        <p:origin x="2146" y="13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g3388849bb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4c71db0298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g4c71db0298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4c71db0298_0_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388849bb6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g3388849bb6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388849bb6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388849bb6_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0" name="Google Shape;2160;g3388849bb6_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388849bb6_7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4c71db0298_0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7" name="Google Shape;2177;g4c71db0298_0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4c71db0298_0_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46a040fec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46a040fec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4c71db0298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3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4c71db0298_0_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2" name="Google Shape;2242;g4c71db0298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</a:t>
            </a:r>
            <a:r>
              <a:rPr lang="en-US" dirty="0"/>
              <a:t> 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4c71db0298_0_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g3388849bb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6" name="Google Shape;2266;g4c71db0298_0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g4c71db0298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g4c71db0298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3388849bb6_7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g3388849bb6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0" name="Google Shape;2390;g3388849bb6_7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g3388849bb6_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3388849bb6_7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g3388849bb6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3" name="Google Shape;2433;g3388849bb6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g3388849bb6_7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546a040fec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Break before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7" name="Google Shape;2497;g3388849bb6_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Suggested Time: </a:t>
            </a:r>
            <a:r>
              <a:rPr lang="en-US" dirty="0"/>
              <a:t>15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g3388849bb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7" name="Google Shape;2517;g3388849bb6_7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10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388849bb6_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5" name="Google Shape;2535;g3388849bb6_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3388849bb6_7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4e0e62bf5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4e0e62bf5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3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849bb6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3388849bb6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Suggested Time: 8 minutes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g3388849bb6_7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3388849bb6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1" name="Google Shape;2571;g3388849bb6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3388849bb6_7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388849bb6_7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9" name="Google Shape;2579;g3388849bb6_7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g3388849bb6_7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3388849bb6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g3388849bb6_7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g3388849bb6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4e267e0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4e267e0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60 minutes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e267e09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4e267e09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Suggested Time: 60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0" name="Google Shape;2080;g3388849bb6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3388849bb6_7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3" name="Google Shape;2613;g3388849bb6_7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g3388849bb6_7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388849bb6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0" name="Google Shape;2620;g3388849bb6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g3388849bb6_7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8" name="Google Shape;2088;g3388849bb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4c71db0298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3388849bb6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4c71db0298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1" name="Google Shape;1741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9" name="Google Shape;178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Google Shape;181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5" name="Google Shape;184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3" name="Google Shape;187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5" name="Google Shape;1875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1" name="Google Shape;19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Google Shape;196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5" name="Google Shape;1995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8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8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8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8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8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8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8" name="Google Shape;124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5" name="Google Shape;128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3" name="Google Shape;1363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0" name="Google Shape;141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" name="Google Shape;145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9" name="Google Shape;1479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9" name="Google Shape;1669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9" name="Google Shape;1689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8" r:id="rId49"/>
    <p:sldLayoutId id="2147483709" r:id="rId50"/>
    <p:sldLayoutId id="2147483710" r:id="rId51"/>
    <p:sldLayoutId id="2147483711" r:id="rId52"/>
    <p:sldLayoutId id="2147483712" r:id="rId5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9" name="Google Shape;21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8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6" name="Google Shape;2146;p129"/>
          <p:cNvGraphicFramePr/>
          <p:nvPr/>
        </p:nvGraphicFramePr>
        <p:xfrm>
          <a:off x="1131925" y="2460925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47" name="Google Shape;214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8" name="Google Shape;2148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2150" name="Google Shape;215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1" name="Google Shape;2151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29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3" name="Google Shape;2153;p12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29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5" name="Google Shape;2155;p129"/>
          <p:cNvPicPr preferRelativeResize="0"/>
          <p:nvPr/>
        </p:nvPicPr>
        <p:blipFill rotWithShape="1">
          <a:blip r:embed="rId5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29"/>
          <p:cNvPicPr preferRelativeResize="0"/>
          <p:nvPr/>
        </p:nvPicPr>
        <p:blipFill rotWithShape="1">
          <a:blip r:embed="rId5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7" name="Google Shape;2157;p129"/>
          <p:cNvGraphicFramePr/>
          <p:nvPr/>
        </p:nvGraphicFramePr>
        <p:xfrm>
          <a:off x="2080625" y="3864663"/>
          <a:ext cx="3786050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37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4" name="Google Shape;2164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5" name="Google Shape;2165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Variables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67" name="Google Shape;2167;p130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130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30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130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1" name="Google Shape;2171;p130"/>
          <p:cNvPicPr preferRelativeResize="0"/>
          <p:nvPr/>
        </p:nvPicPr>
        <p:blipFill rotWithShape="1">
          <a:blip r:embed="rId5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30"/>
          <p:cNvPicPr preferRelativeResize="0"/>
          <p:nvPr/>
        </p:nvPicPr>
        <p:blipFill rotWithShape="1">
          <a:blip r:embed="rId5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3" name="Google Shape;2173;p130"/>
          <p:cNvGraphicFramePr/>
          <p:nvPr/>
        </p:nvGraphicFramePr>
        <p:xfrm>
          <a:off x="1006050" y="2456163"/>
          <a:ext cx="4903525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74" name="Google Shape;2174;p130"/>
          <p:cNvGraphicFramePr/>
          <p:nvPr/>
        </p:nvGraphicFramePr>
        <p:xfrm>
          <a:off x="174325" y="3775625"/>
          <a:ext cx="5735250" cy="7310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73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81" name="Google Shape;2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1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88" name="Google Shape;218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190" name="Google Shape;219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2191" name="Google Shape;2191;p132"/>
          <p:cNvGraphicFramePr/>
          <p:nvPr/>
        </p:nvGraphicFramePr>
        <p:xfrm>
          <a:off x="419525" y="1540938"/>
          <a:ext cx="8404925" cy="291610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97" name="Google Shape;21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3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03" name="Google Shape;2203;p13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20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6468350" cy="18368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13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5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Re-examine the file sent to you during yesterday’s class.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5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37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lang="en" sz="2000" i="1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000" dirty="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 sz="20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variable.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You should be repeating the same line 6 times.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1" name="Google Shape;2271;p1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9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9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 sz="2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9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90" name="Google Shape;229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8404925" cy="1066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00" name="Google Shape;2300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8233700" cy="12870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>
            <a:spLocks noGrp="1"/>
          </p:cNvSpPr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4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14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4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 txBox="1">
            <a:spLocks noGrp="1"/>
          </p:cNvSpPr>
          <p:nvPr>
            <p:ph type="subTitle" idx="2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>
            <a:spLocks noGrp="1"/>
          </p:cNvSpPr>
          <p:nvPr>
            <p:ph type="subTitle" idx="3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45"/>
          <p:cNvSpPr txBox="1">
            <a:spLocks noGrp="1"/>
          </p:cNvSpPr>
          <p:nvPr>
            <p:ph type="subTitle" idx="4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lang="en" b="1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lang="en" b="1"/>
              <a:t>repeated blocks of code</a:t>
            </a:r>
            <a:r>
              <a:rPr lang="en"/>
              <a:t> over a set period.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361" name="Google Shape;2361;p146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866" y="3097050"/>
            <a:ext cx="7878312" cy="2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6"/>
          <p:cNvSpPr txBox="1">
            <a:spLocks noGrp="1"/>
          </p:cNvSpPr>
          <p:nvPr>
            <p:ph type="subTitle" idx="1"/>
          </p:nvPr>
        </p:nvSpPr>
        <p:spPr>
          <a:xfrm>
            <a:off x="3330649" y="151338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Variable declaration or counter (iterator)</a:t>
            </a:r>
            <a:endParaRPr dirty="0">
              <a:latin typeface="+mn-lt"/>
            </a:endParaRPr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>
            <a:spLocks noGrp="1"/>
          </p:cNvSpPr>
          <p:nvPr>
            <p:ph type="subTitle" idx="2"/>
          </p:nvPr>
        </p:nvSpPr>
        <p:spPr>
          <a:xfrm>
            <a:off x="3318349" y="2017825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Loop condition</a:t>
            </a:r>
            <a:endParaRPr sz="1800" dirty="0">
              <a:latin typeface="+mn-lt"/>
            </a:endParaRPr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6"/>
          <p:cNvSpPr txBox="1">
            <a:spLocks noGrp="1"/>
          </p:cNvSpPr>
          <p:nvPr>
            <p:ph type="subTitle" idx="3"/>
          </p:nvPr>
        </p:nvSpPr>
        <p:spPr>
          <a:xfrm>
            <a:off x="3330649" y="2545538"/>
            <a:ext cx="58379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Iteration (addition)</a:t>
            </a:r>
            <a:endParaRPr sz="1800" dirty="0">
              <a:latin typeface="+mn-lt"/>
            </a:endParaRPr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7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p148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9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4" name="Google Shape;2414;p15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>
            <a:spLocks noGrp="1"/>
          </p:cNvSpPr>
          <p:nvPr>
            <p:ph type="subTitle" idx="1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spcFirstLastPara="1" wrap="square" lIns="1920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5" name="Google Shape;2425;p151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657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152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14630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53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>
            <a:spLocks noGrp="1"/>
          </p:cNvSpPr>
          <p:nvPr>
            <p:ph type="subTitle" idx="1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spcFirstLastPara="1" wrap="square" lIns="32004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6483700" cy="1709150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16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15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5108600" cy="180872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10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i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55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loop.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5"/>
          <p:cNvSpPr txBox="1">
            <a:spLocks noGrp="1"/>
          </p:cNvSpPr>
          <p:nvPr>
            <p:ph type="subTitle" idx="2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>
            <a:spLocks noGrp="1"/>
          </p:cNvSpPr>
          <p:nvPr>
            <p:ph type="subTitle" idx="3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4" name="Google Shape;2504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160" descr="C:\Users\Kevin\Desktop\a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60"/>
          <p:cNvSpPr txBox="1">
            <a:spLocks noGrp="1"/>
          </p:cNvSpPr>
          <p:nvPr>
            <p:ph type="subTitle" idx="1"/>
          </p:nvPr>
        </p:nvSpPr>
        <p:spPr>
          <a:xfrm>
            <a:off x="12224" y="940800"/>
            <a:ext cx="8831193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60"/>
          <p:cNvSpPr txBox="1">
            <a:spLocks noGrp="1"/>
          </p:cNvSpPr>
          <p:nvPr>
            <p:ph type="subTitle" idx="2"/>
          </p:nvPr>
        </p:nvSpPr>
        <p:spPr>
          <a:xfrm>
            <a:off x="-12226" y="2538350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lang="en" sz="16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6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>
            <a:spLocks noGrp="1"/>
          </p:cNvSpPr>
          <p:nvPr>
            <p:ph type="subTitle" idx="3"/>
          </p:nvPr>
        </p:nvSpPr>
        <p:spPr>
          <a:xfrm>
            <a:off x="-147100" y="3236353"/>
            <a:ext cx="950181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6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41" name="Google Shape;254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RPS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5" name="Google Shape;2555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6" name="Google Shape;2556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57" name="Google Shape;2557;p16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3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6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63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6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163"/>
          <p:cNvSpPr txBox="1">
            <a:spLocks noGrp="1"/>
          </p:cNvSpPr>
          <p:nvPr>
            <p:ph type="subTitle" idx="3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3" name="Google Shape;2563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63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4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6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6" name="Google Shape;2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65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now, for the rest of the class … 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b="1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will be coding it out!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6"/>
          <p:cNvSpPr txBox="1">
            <a:spLocks noGrp="1"/>
          </p:cNvSpPr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0" name="Google Shape;2590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6" name="Google Shape;2596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6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lang="en" sz="3000" b="1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6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4" name="Google Shape;2604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68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68"/>
          <p:cNvSpPr txBox="1">
            <a:spLocks noGrp="1"/>
          </p:cNvSpPr>
          <p:nvPr>
            <p:ph type="subTitle" idx="1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 groups of four, begin the process of coding out the rock-paper-scissors game. </a:t>
            </a:r>
            <a:endParaRPr sz="2000" dirty="0"/>
          </a:p>
        </p:txBody>
      </p:sp>
      <p:pic>
        <p:nvPicPr>
          <p:cNvPr id="2607" name="Google Shape;2607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68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as much as you can on your own, but don't be afraid to ask for help if you feel your team is struggling.</a:t>
            </a:r>
            <a:endParaRPr sz="2000"/>
          </a:p>
        </p:txBody>
      </p:sp>
      <p:pic>
        <p:nvPicPr>
          <p:cNvPr id="2610" name="Google Shape;2610;p168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JavaScript?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24" name="Google Shape;262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4"/>
          <p:cNvSpPr txBox="1">
            <a:spLocks noGrp="1"/>
          </p:cNvSpPr>
          <p:nvPr>
            <p:ph type="subTitle" idx="1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2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2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/>
        </p:nvGraphicFramePr>
        <p:xfrm>
          <a:off x="1335175" y="3025850"/>
          <a:ext cx="5276950" cy="1589475"/>
        </p:xfrm>
        <a:graphic>
          <a:graphicData uri="http://schemas.openxmlformats.org/drawingml/2006/table">
            <a:tbl>
              <a:tblPr>
                <a:noFill/>
                <a:tableStyleId>{0352127D-E780-4720-8F48-25DA348A67EC}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>
            <a:spLocks noGrp="1"/>
          </p:cNvSpPr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lang="en" sz="30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?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1860</Words>
  <Application>Microsoft Office PowerPoint</Application>
  <PresentationFormat>On-screen Show (16:9)</PresentationFormat>
  <Paragraphs>340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Amatic SC</vt:lpstr>
      <vt:lpstr>Roboto Medium</vt:lpstr>
      <vt:lpstr>Inconsolata</vt:lpstr>
      <vt:lpstr>Roboto Light</vt:lpstr>
      <vt:lpstr>Roboto</vt:lpstr>
      <vt:lpstr>Roboto Thin</vt:lpstr>
      <vt:lpstr>Simple Light</vt:lpstr>
      <vt:lpstr>Unbranded</vt:lpstr>
      <vt:lpstr>Simple Light</vt:lpstr>
      <vt:lpstr>Lesson 3.2</vt:lpstr>
      <vt:lpstr>Today’s Class</vt:lpstr>
      <vt:lpstr>Objectives</vt:lpstr>
      <vt:lpstr>Basics Recap</vt:lpstr>
      <vt:lpstr>What is JavaScript? (And what is it used for?) </vt:lpstr>
      <vt:lpstr>JavaScript Definitions</vt:lpstr>
      <vt:lpstr>What is a Variable? (And how do we declare one?) </vt:lpstr>
      <vt:lpstr>Variable Basics</vt:lpstr>
      <vt:lpstr>What is meant by console.log? (And how does it differ from an alert,  prompt, or confirm?) </vt:lpstr>
      <vt:lpstr>What is an array?</vt:lpstr>
      <vt:lpstr>Basic Variables</vt:lpstr>
      <vt:lpstr>Basic Variables </vt:lpstr>
      <vt:lpstr>How do we check conditions?</vt:lpstr>
      <vt:lpstr>If/Else statements are critical</vt:lpstr>
      <vt:lpstr>Basic Arrays </vt:lpstr>
      <vt:lpstr>Activity:  Basic JavaScript Dissection</vt:lpstr>
      <vt:lpstr>Activity: Basic JavaScript Dissection</vt:lpstr>
      <vt:lpstr>Activity:  Array Logging</vt:lpstr>
      <vt:lpstr>Activity: Array Logging</vt:lpstr>
      <vt:lpstr>Activity: Array Setting</vt:lpstr>
      <vt:lpstr>Activity: Array Setting</vt:lpstr>
      <vt:lpstr>Back to The Zoo Pen</vt:lpstr>
      <vt:lpstr>Back to The Zoo Pen</vt:lpstr>
      <vt:lpstr>What’s wrong here?</vt:lpstr>
      <vt:lpstr>Don’t Repeat Yourself (DRY)</vt:lpstr>
      <vt:lpstr>Activity:  For Loop Dissection </vt:lpstr>
      <vt:lpstr>Activity: For Loop Dissection  </vt:lpstr>
      <vt:lpstr>Enter the For Loop</vt:lpstr>
      <vt:lpstr>Enter the For Loop</vt:lpstr>
      <vt:lpstr>Enter the For Loop</vt:lpstr>
      <vt:lpstr>Enter the For-Loop</vt:lpstr>
      <vt:lpstr>Run That Loop</vt:lpstr>
      <vt:lpstr>Run That Loop </vt:lpstr>
      <vt:lpstr>Run That Loop  </vt:lpstr>
      <vt:lpstr>Run That Loop   </vt:lpstr>
      <vt:lpstr>Activity: For Loop Zoo  </vt:lpstr>
      <vt:lpstr>Activity: For Loop Zoo</vt:lpstr>
      <vt:lpstr>Activity: Another Loop  </vt:lpstr>
      <vt:lpstr>Activity: Another Loop  </vt:lpstr>
      <vt:lpstr>Group Activity (2 people):  Loop with Conditions  </vt:lpstr>
      <vt:lpstr>Group Activity: Loop with Conditions</vt:lpstr>
      <vt:lpstr>Rock-Paper-Scissors with the Person Next to You!</vt:lpstr>
      <vt:lpstr>Group Activity (2 people):  Pseudocode Rock-Paper-Scissors (RPS)  </vt:lpstr>
      <vt:lpstr>Group Activity: Pseudocode RPS</vt:lpstr>
      <vt:lpstr>You just pseudocoded!</vt:lpstr>
      <vt:lpstr>And now, for the rest of the class …   YOU will be coding it out!</vt:lpstr>
      <vt:lpstr>Don’t worry. We’ll be here to  help you along the way.  </vt:lpstr>
      <vt:lpstr>PowerPoint Presentation</vt:lpstr>
      <vt:lpstr>Group Challenge: Coding out RPS </vt:lpstr>
      <vt:lpstr>Let’s Fill in the Missing Code (Together)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3.2</dc:title>
  <cp:lastModifiedBy>Spencer Shadley</cp:lastModifiedBy>
  <cp:revision>2</cp:revision>
  <dcterms:modified xsi:type="dcterms:W3CDTF">2019-11-29T06:50:02Z</dcterms:modified>
</cp:coreProperties>
</file>